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5711488"/>
        <c:axId val="405713280"/>
      </c:lineChart>
      <c:catAx>
        <c:axId val="4057114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05713280"/>
        <c:crosses val="autoZero"/>
        <c:auto val="1"/>
        <c:lblAlgn val="ctr"/>
        <c:lblOffset val="100"/>
        <c:noMultiLvlLbl val="0"/>
      </c:catAx>
      <c:valAx>
        <c:axId val="4057132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57114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406413696"/>
        <c:axId val="406415232"/>
      </c:barChart>
      <c:catAx>
        <c:axId val="406413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6415232"/>
        <c:crosses val="autoZero"/>
        <c:auto val="1"/>
        <c:lblAlgn val="ctr"/>
        <c:lblOffset val="100"/>
        <c:noMultiLvlLbl val="0"/>
      </c:catAx>
      <c:valAx>
        <c:axId val="4064152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641369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7094784"/>
        <c:axId val="407096704"/>
      </c:lineChart>
      <c:catAx>
        <c:axId val="407094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07096704"/>
        <c:crosses val="autoZero"/>
        <c:auto val="1"/>
        <c:lblAlgn val="ctr"/>
        <c:lblOffset val="100"/>
        <c:noMultiLvlLbl val="0"/>
      </c:catAx>
      <c:valAx>
        <c:axId val="4070967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70947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7129088"/>
        <c:axId val="407135360"/>
      </c:lineChart>
      <c:catAx>
        <c:axId val="407129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07135360"/>
        <c:crosses val="autoZero"/>
        <c:auto val="1"/>
        <c:lblAlgn val="ctr"/>
        <c:lblOffset val="100"/>
        <c:noMultiLvlLbl val="0"/>
      </c:catAx>
      <c:valAx>
        <c:axId val="4071353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71290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7208704"/>
        <c:axId val="407210624"/>
      </c:lineChart>
      <c:catAx>
        <c:axId val="407208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07210624"/>
        <c:crosses val="autoZero"/>
        <c:auto val="1"/>
        <c:lblAlgn val="ctr"/>
        <c:lblOffset val="100"/>
        <c:noMultiLvlLbl val="0"/>
      </c:catAx>
      <c:valAx>
        <c:axId val="4072106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72087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5453440"/>
        <c:axId val="405455232"/>
      </c:lineChart>
      <c:catAx>
        <c:axId val="4054534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05455232"/>
        <c:crosses val="autoZero"/>
        <c:auto val="1"/>
        <c:lblAlgn val="ctr"/>
        <c:lblOffset val="1000"/>
        <c:noMultiLvlLbl val="0"/>
      </c:catAx>
      <c:valAx>
        <c:axId val="405455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54534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404045824"/>
        <c:axId val="404047360"/>
      </c:barChart>
      <c:catAx>
        <c:axId val="40404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04047360"/>
        <c:crosses val="autoZero"/>
        <c:auto val="1"/>
        <c:lblAlgn val="ctr"/>
        <c:lblOffset val="100"/>
        <c:noMultiLvlLbl val="0"/>
      </c:catAx>
      <c:valAx>
        <c:axId val="4040473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04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06821504"/>
        <c:axId val="406823296"/>
      </c:barChart>
      <c:catAx>
        <c:axId val="40682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6823296"/>
        <c:crosses val="autoZero"/>
        <c:auto val="1"/>
        <c:lblAlgn val="ctr"/>
        <c:lblOffset val="100"/>
        <c:noMultiLvlLbl val="0"/>
      </c:catAx>
      <c:valAx>
        <c:axId val="4068232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68215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06573824"/>
        <c:axId val="406575360"/>
      </c:barChart>
      <c:catAx>
        <c:axId val="40657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6575360"/>
        <c:crosses val="autoZero"/>
        <c:auto val="1"/>
        <c:lblAlgn val="ctr"/>
        <c:lblOffset val="100"/>
        <c:noMultiLvlLbl val="0"/>
      </c:catAx>
      <c:valAx>
        <c:axId val="4065753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65738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6637952"/>
        <c:axId val="406640128"/>
      </c:lineChart>
      <c:catAx>
        <c:axId val="40663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6640128"/>
        <c:crosses val="autoZero"/>
        <c:auto val="1"/>
        <c:lblAlgn val="ctr"/>
        <c:lblOffset val="100"/>
        <c:noMultiLvlLbl val="0"/>
      </c:catAx>
      <c:valAx>
        <c:axId val="4066401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66379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06739200"/>
        <c:axId val="406740992"/>
      </c:barChart>
      <c:catAx>
        <c:axId val="40673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6740992"/>
        <c:crosses val="autoZero"/>
        <c:auto val="1"/>
        <c:lblAlgn val="ctr"/>
        <c:lblOffset val="100"/>
        <c:noMultiLvlLbl val="0"/>
      </c:catAx>
      <c:valAx>
        <c:axId val="4067409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67392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06913408"/>
        <c:axId val="406914944"/>
      </c:barChart>
      <c:catAx>
        <c:axId val="40691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6914944"/>
        <c:crosses val="autoZero"/>
        <c:auto val="1"/>
        <c:lblAlgn val="ctr"/>
        <c:lblOffset val="100"/>
        <c:noMultiLvlLbl val="0"/>
      </c:catAx>
      <c:valAx>
        <c:axId val="4069149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69134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6973824"/>
        <c:axId val="406983808"/>
      </c:lineChart>
      <c:catAx>
        <c:axId val="40697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6983808"/>
        <c:crosses val="autoZero"/>
        <c:auto val="1"/>
        <c:lblAlgn val="ctr"/>
        <c:lblOffset val="100"/>
        <c:noMultiLvlLbl val="0"/>
      </c:catAx>
      <c:valAx>
        <c:axId val="4069838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69738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24.09.2021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1049</cp:revision>
  <dcterms:created xsi:type="dcterms:W3CDTF">2018-06-24T09:54:07Z</dcterms:created>
  <dcterms:modified xsi:type="dcterms:W3CDTF">2021-09-24T11:56:28Z</dcterms:modified>
</cp:coreProperties>
</file>